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8" r:id="rId4"/>
    <p:sldId id="259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18A089-86FA-4DBD-9C2D-018E7B808E62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BDDDEE63-50EE-4DF5-A05A-6957D7A16605}">
      <dgm:prSet phldrT="[Text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en-US" sz="48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48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dung bài học</a:t>
          </a:r>
          <a:endParaRPr lang="en-US" sz="48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FF6D5D-E3CA-4628-9915-5BCB9CBD2F33}" type="parTrans" cxnId="{F6070596-9339-452E-A840-D2FA764A8B5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9340691-DBBD-44C1-BE57-40BFC292B9EB}" type="sibTrans" cxnId="{F6070596-9339-452E-A840-D2FA764A8B5D}">
      <dgm:prSet/>
      <dgm:spPr>
        <a:solidFill>
          <a:srgbClr val="FF0000"/>
        </a:solidFill>
        <a:ln w="76200">
          <a:solidFill>
            <a:schemeClr val="tx1"/>
          </a:solidFill>
        </a:ln>
      </dgm:spPr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57FDAD04-80A3-4091-B6B4-2C464E791952}">
      <dgm:prSet phldrT="[Text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en-US" sz="44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44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4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44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4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r>
            <a:rPr lang="en-US" sz="44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4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44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</a:t>
          </a:r>
          <a:endParaRPr lang="en-US" sz="44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F04B43-EA9D-4C8E-86B1-DC636ABDCE95}" type="parTrans" cxnId="{75D251D4-4823-4F1F-A132-AAA1AAB621C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391BE50D-583D-4FA5-9547-5B8CFB85FAD1}" type="sibTrans" cxnId="{75D251D4-4823-4F1F-A132-AAA1AAB621CD}">
      <dgm:prSet/>
      <dgm:spPr>
        <a:solidFill>
          <a:srgbClr val="FF0000"/>
        </a:solidFill>
        <a:ln w="76200">
          <a:solidFill>
            <a:schemeClr val="tx1"/>
          </a:solidFill>
        </a:ln>
      </dgm:spPr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598BEA4A-D05F-4B83-B44A-3B6052A6C034}">
      <dgm:prSet phldrT="[Text]" custT="1"/>
      <dgm:spPr>
        <a:solidFill>
          <a:schemeClr val="bg1"/>
        </a:solidFill>
        <a:ln w="76200">
          <a:solidFill>
            <a:srgbClr val="FF0000"/>
          </a:solidFill>
        </a:ln>
      </dgm:spPr>
      <dgm:t>
        <a:bodyPr/>
        <a:lstStyle/>
        <a:p>
          <a:r>
            <a:rPr lang="en-US" sz="40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40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40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tiến</a:t>
          </a:r>
          <a:r>
            <a:rPr lang="en-US" sz="40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40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kiểm</a:t>
          </a:r>
          <a:r>
            <a:rPr lang="en-US" sz="40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</a:t>
          </a:r>
          <a:r>
            <a:rPr lang="en-US" sz="40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đánh giá</a:t>
          </a:r>
          <a:endParaRPr lang="en-US" sz="40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471AC-6D4E-4997-AFB7-A2902FA77D16}" type="parTrans" cxnId="{2DE3336F-D3EB-406B-833D-755799FECFC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97BA48A-B1DF-4964-9779-0C58129B7B03}" type="sibTrans" cxnId="{2DE3336F-D3EB-406B-833D-755799FECFC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984F592-8364-4B08-86C9-DB3682DC1787}" type="pres">
      <dgm:prSet presAssocID="{CA18A089-86FA-4DBD-9C2D-018E7B808E62}" presName="Name0" presStyleCnt="0">
        <dgm:presLayoutVars>
          <dgm:dir/>
          <dgm:resizeHandles val="exact"/>
        </dgm:presLayoutVars>
      </dgm:prSet>
      <dgm:spPr/>
    </dgm:pt>
    <dgm:pt modelId="{7B73AA93-0051-45EB-972B-19568828A5C6}" type="pres">
      <dgm:prSet presAssocID="{BDDDEE63-50EE-4DF5-A05A-6957D7A16605}" presName="node" presStyleLbl="node1" presStyleIdx="0" presStyleCnt="3" custScaleX="101350" custScaleY="140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497D6-5973-491D-84DC-B10BFCA7C10F}" type="pres">
      <dgm:prSet presAssocID="{F9340691-DBBD-44C1-BE57-40BFC292B9EB}" presName="sibTrans" presStyleLbl="sibTrans2D1" presStyleIdx="0" presStyleCnt="2" custScaleX="178209" custScaleY="152340"/>
      <dgm:spPr>
        <a:prstGeom prst="mathPlus">
          <a:avLst/>
        </a:prstGeom>
      </dgm:spPr>
    </dgm:pt>
    <dgm:pt modelId="{7AB6592D-06C1-4CDE-8782-FBC54A8876C6}" type="pres">
      <dgm:prSet presAssocID="{F9340691-DBBD-44C1-BE57-40BFC292B9EB}" presName="connectorText" presStyleLbl="sibTrans2D1" presStyleIdx="0" presStyleCnt="2"/>
      <dgm:spPr/>
    </dgm:pt>
    <dgm:pt modelId="{185544F6-0606-4A85-A68C-7EF6DF91F5EF}" type="pres">
      <dgm:prSet presAssocID="{57FDAD04-80A3-4091-B6B4-2C464E791952}" presName="node" presStyleLbl="node1" presStyleIdx="1" presStyleCnt="3" custScaleX="101920" custScaleY="140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E7BFD-BAEB-4CB5-B064-DF597F531C10}" type="pres">
      <dgm:prSet presAssocID="{391BE50D-583D-4FA5-9547-5B8CFB85FAD1}" presName="sibTrans" presStyleLbl="sibTrans2D1" presStyleIdx="1" presStyleCnt="2" custScaleX="178209" custScaleY="152340"/>
      <dgm:spPr>
        <a:prstGeom prst="mathPlus">
          <a:avLst/>
        </a:prstGeom>
      </dgm:spPr>
    </dgm:pt>
    <dgm:pt modelId="{99E63ADB-FCBD-4577-AA2D-3D6731019666}" type="pres">
      <dgm:prSet presAssocID="{391BE50D-583D-4FA5-9547-5B8CFB85FAD1}" presName="connectorText" presStyleLbl="sibTrans2D1" presStyleIdx="1" presStyleCnt="2"/>
      <dgm:spPr/>
    </dgm:pt>
    <dgm:pt modelId="{1CC01B53-D4D6-4187-9D43-7EE4C24A30C7}" type="pres">
      <dgm:prSet presAssocID="{598BEA4A-D05F-4B83-B44A-3B6052A6C034}" presName="node" presStyleLbl="node1" presStyleIdx="2" presStyleCnt="3" custScaleX="102689" custScaleY="140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070596-9339-452E-A840-D2FA764A8B5D}" srcId="{CA18A089-86FA-4DBD-9C2D-018E7B808E62}" destId="{BDDDEE63-50EE-4DF5-A05A-6957D7A16605}" srcOrd="0" destOrd="0" parTransId="{03FF6D5D-E3CA-4628-9915-5BCB9CBD2F33}" sibTransId="{F9340691-DBBD-44C1-BE57-40BFC292B9EB}"/>
    <dgm:cxn modelId="{75D251D4-4823-4F1F-A132-AAA1AAB621CD}" srcId="{CA18A089-86FA-4DBD-9C2D-018E7B808E62}" destId="{57FDAD04-80A3-4091-B6B4-2C464E791952}" srcOrd="1" destOrd="0" parTransId="{1DF04B43-EA9D-4C8E-86B1-DC636ABDCE95}" sibTransId="{391BE50D-583D-4FA5-9547-5B8CFB85FAD1}"/>
    <dgm:cxn modelId="{A3247079-695B-44EA-955D-515A9EAB2BE1}" type="presOf" srcId="{F9340691-DBBD-44C1-BE57-40BFC292B9EB}" destId="{7AB6592D-06C1-4CDE-8782-FBC54A8876C6}" srcOrd="1" destOrd="0" presId="urn:microsoft.com/office/officeart/2005/8/layout/process1"/>
    <dgm:cxn modelId="{7C4F6AB0-B8ED-4227-9CE2-9A424D7D4C08}" type="presOf" srcId="{57FDAD04-80A3-4091-B6B4-2C464E791952}" destId="{185544F6-0606-4A85-A68C-7EF6DF91F5EF}" srcOrd="0" destOrd="0" presId="urn:microsoft.com/office/officeart/2005/8/layout/process1"/>
    <dgm:cxn modelId="{41C17995-C6F4-4174-9E34-5EFD4A128797}" type="presOf" srcId="{F9340691-DBBD-44C1-BE57-40BFC292B9EB}" destId="{CDA497D6-5973-491D-84DC-B10BFCA7C10F}" srcOrd="0" destOrd="0" presId="urn:microsoft.com/office/officeart/2005/8/layout/process1"/>
    <dgm:cxn modelId="{4288CE29-796A-4CED-93EC-58450FCD252F}" type="presOf" srcId="{BDDDEE63-50EE-4DF5-A05A-6957D7A16605}" destId="{7B73AA93-0051-45EB-972B-19568828A5C6}" srcOrd="0" destOrd="0" presId="urn:microsoft.com/office/officeart/2005/8/layout/process1"/>
    <dgm:cxn modelId="{2DE3336F-D3EB-406B-833D-755799FECFCD}" srcId="{CA18A089-86FA-4DBD-9C2D-018E7B808E62}" destId="{598BEA4A-D05F-4B83-B44A-3B6052A6C034}" srcOrd="2" destOrd="0" parTransId="{991471AC-6D4E-4997-AFB7-A2902FA77D16}" sibTransId="{E97BA48A-B1DF-4964-9779-0C58129B7B03}"/>
    <dgm:cxn modelId="{47EC2363-B815-4B3C-8407-C16752604397}" type="presOf" srcId="{391BE50D-583D-4FA5-9547-5B8CFB85FAD1}" destId="{99E63ADB-FCBD-4577-AA2D-3D6731019666}" srcOrd="1" destOrd="0" presId="urn:microsoft.com/office/officeart/2005/8/layout/process1"/>
    <dgm:cxn modelId="{0570856D-E9CA-4909-AE47-C8B66B96C26C}" type="presOf" srcId="{CA18A089-86FA-4DBD-9C2D-018E7B808E62}" destId="{A984F592-8364-4B08-86C9-DB3682DC1787}" srcOrd="0" destOrd="0" presId="urn:microsoft.com/office/officeart/2005/8/layout/process1"/>
    <dgm:cxn modelId="{4B83ACC8-DC0A-4707-8D00-743C9B809D80}" type="presOf" srcId="{391BE50D-583D-4FA5-9547-5B8CFB85FAD1}" destId="{184E7BFD-BAEB-4CB5-B064-DF597F531C10}" srcOrd="0" destOrd="0" presId="urn:microsoft.com/office/officeart/2005/8/layout/process1"/>
    <dgm:cxn modelId="{2CB2E7E7-B75E-47A4-A91A-2907DD4612B3}" type="presOf" srcId="{598BEA4A-D05F-4B83-B44A-3B6052A6C034}" destId="{1CC01B53-D4D6-4187-9D43-7EE4C24A30C7}" srcOrd="0" destOrd="0" presId="urn:microsoft.com/office/officeart/2005/8/layout/process1"/>
    <dgm:cxn modelId="{AEAB2E45-D07A-4CCC-AA90-F449241CD5EB}" type="presParOf" srcId="{A984F592-8364-4B08-86C9-DB3682DC1787}" destId="{7B73AA93-0051-45EB-972B-19568828A5C6}" srcOrd="0" destOrd="0" presId="urn:microsoft.com/office/officeart/2005/8/layout/process1"/>
    <dgm:cxn modelId="{EF9E769F-CDE2-49B8-ACB8-5FC6BB953CCD}" type="presParOf" srcId="{A984F592-8364-4B08-86C9-DB3682DC1787}" destId="{CDA497D6-5973-491D-84DC-B10BFCA7C10F}" srcOrd="1" destOrd="0" presId="urn:microsoft.com/office/officeart/2005/8/layout/process1"/>
    <dgm:cxn modelId="{91C80126-5B1A-494C-ADF4-71D3166DE252}" type="presParOf" srcId="{CDA497D6-5973-491D-84DC-B10BFCA7C10F}" destId="{7AB6592D-06C1-4CDE-8782-FBC54A8876C6}" srcOrd="0" destOrd="0" presId="urn:microsoft.com/office/officeart/2005/8/layout/process1"/>
    <dgm:cxn modelId="{F027F9CE-8926-4E5C-AA19-290BF1F51B95}" type="presParOf" srcId="{A984F592-8364-4B08-86C9-DB3682DC1787}" destId="{185544F6-0606-4A85-A68C-7EF6DF91F5EF}" srcOrd="2" destOrd="0" presId="urn:microsoft.com/office/officeart/2005/8/layout/process1"/>
    <dgm:cxn modelId="{ECCC5BC3-0114-45FE-AB10-08CBCF82074E}" type="presParOf" srcId="{A984F592-8364-4B08-86C9-DB3682DC1787}" destId="{184E7BFD-BAEB-4CB5-B064-DF597F531C10}" srcOrd="3" destOrd="0" presId="urn:microsoft.com/office/officeart/2005/8/layout/process1"/>
    <dgm:cxn modelId="{8C641CED-7C7B-4DCA-8E76-42456105BCCE}" type="presParOf" srcId="{184E7BFD-BAEB-4CB5-B064-DF597F531C10}" destId="{99E63ADB-FCBD-4577-AA2D-3D6731019666}" srcOrd="0" destOrd="0" presId="urn:microsoft.com/office/officeart/2005/8/layout/process1"/>
    <dgm:cxn modelId="{5AF05C7F-0571-4B96-9A30-2DA1835F69D9}" type="presParOf" srcId="{A984F592-8364-4B08-86C9-DB3682DC1787}" destId="{1CC01B53-D4D6-4187-9D43-7EE4C24A30C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3AA93-0051-45EB-972B-19568828A5C6}">
      <dsp:nvSpPr>
        <dsp:cNvPr id="0" name=""/>
        <dsp:cNvSpPr/>
      </dsp:nvSpPr>
      <dsp:spPr>
        <a:xfrm>
          <a:off x="11917" y="0"/>
          <a:ext cx="2897223" cy="2728927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48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dung bài học</a:t>
          </a:r>
          <a:endParaRPr lang="en-US" sz="48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845" y="79928"/>
        <a:ext cx="2737367" cy="2569071"/>
      </dsp:txXfrm>
    </dsp:sp>
    <dsp:sp modelId="{CDA497D6-5973-491D-84DC-B10BFCA7C10F}">
      <dsp:nvSpPr>
        <dsp:cNvPr id="0" name=""/>
        <dsp:cNvSpPr/>
      </dsp:nvSpPr>
      <dsp:spPr>
        <a:xfrm>
          <a:off x="2958019" y="824463"/>
          <a:ext cx="1079999" cy="1080000"/>
        </a:xfrm>
        <a:prstGeom prst="mathPlus">
          <a:avLst/>
        </a:prstGeom>
        <a:solidFill>
          <a:srgbClr val="FF0000"/>
        </a:solidFill>
        <a:ln w="762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0" kern="1200">
            <a:solidFill>
              <a:sysClr val="windowText" lastClr="000000"/>
            </a:solidFill>
          </a:endParaRPr>
        </a:p>
      </dsp:txBody>
      <dsp:txXfrm>
        <a:off x="2958019" y="1040463"/>
        <a:ext cx="755999" cy="648000"/>
      </dsp:txXfrm>
    </dsp:sp>
    <dsp:sp modelId="{185544F6-0606-4A85-A68C-7EF6DF91F5EF}">
      <dsp:nvSpPr>
        <dsp:cNvPr id="0" name=""/>
        <dsp:cNvSpPr/>
      </dsp:nvSpPr>
      <dsp:spPr>
        <a:xfrm>
          <a:off x="4052594" y="0"/>
          <a:ext cx="2913517" cy="2728927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44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4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44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4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tiện</a:t>
          </a:r>
          <a:r>
            <a:rPr lang="en-US" sz="44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4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dạy</a:t>
          </a:r>
          <a:r>
            <a:rPr lang="en-US" sz="44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học</a:t>
          </a:r>
          <a:endParaRPr lang="en-US" sz="44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2522" y="79928"/>
        <a:ext cx="2753661" cy="2569071"/>
      </dsp:txXfrm>
    </dsp:sp>
    <dsp:sp modelId="{184E7BFD-BAEB-4CB5-B064-DF597F531C10}">
      <dsp:nvSpPr>
        <dsp:cNvPr id="0" name=""/>
        <dsp:cNvSpPr/>
      </dsp:nvSpPr>
      <dsp:spPr>
        <a:xfrm>
          <a:off x="7014989" y="824463"/>
          <a:ext cx="1079999" cy="1080000"/>
        </a:xfrm>
        <a:prstGeom prst="mathPlus">
          <a:avLst/>
        </a:prstGeom>
        <a:solidFill>
          <a:srgbClr val="FF0000"/>
        </a:solidFill>
        <a:ln w="762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0" kern="1200">
            <a:solidFill>
              <a:sysClr val="windowText" lastClr="000000"/>
            </a:solidFill>
          </a:endParaRPr>
        </a:p>
      </dsp:txBody>
      <dsp:txXfrm>
        <a:off x="7014989" y="1040463"/>
        <a:ext cx="755999" cy="648000"/>
      </dsp:txXfrm>
    </dsp:sp>
    <dsp:sp modelId="{1CC01B53-D4D6-4187-9D43-7EE4C24A30C7}">
      <dsp:nvSpPr>
        <dsp:cNvPr id="0" name=""/>
        <dsp:cNvSpPr/>
      </dsp:nvSpPr>
      <dsp:spPr>
        <a:xfrm>
          <a:off x="8109564" y="0"/>
          <a:ext cx="2935500" cy="2728927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Phương</a:t>
          </a:r>
          <a:r>
            <a:rPr lang="en-US" sz="40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40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tiến</a:t>
          </a:r>
          <a:r>
            <a:rPr lang="en-US" sz="40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hành</a:t>
          </a:r>
          <a:r>
            <a:rPr lang="en-US" sz="40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kiểm</a:t>
          </a:r>
          <a:r>
            <a:rPr lang="en-US" sz="40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</a:t>
          </a:r>
          <a:r>
            <a:rPr lang="en-US" sz="400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đánh giá</a:t>
          </a:r>
          <a:endParaRPr lang="en-US" sz="400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89492" y="79928"/>
        <a:ext cx="2775644" cy="2569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54" y="108131"/>
            <a:ext cx="4496145" cy="1873394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45026" y="2312126"/>
            <a:ext cx="11051180" cy="4291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thế nào để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Google(GG)? Có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không?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 cần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Google,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toàn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miễn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GG như thế nào?</a:t>
            </a:r>
          </a:p>
          <a:p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hết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đã có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GG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720" y="1762331"/>
            <a:ext cx="9797143" cy="2098226"/>
          </a:xfrm>
        </p:spPr>
        <p:txBody>
          <a:bodyPr/>
          <a:lstStyle/>
          <a:p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3761" y="4779239"/>
            <a:ext cx="6831673" cy="1086237"/>
          </a:xfrm>
        </p:spPr>
        <p:txBody>
          <a:bodyPr/>
          <a:lstStyle/>
          <a:p>
            <a:pPr algn="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Nguyễn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0" t="6506" r="4964" b="7212"/>
          <a:stretch/>
        </p:blipFill>
        <p:spPr>
          <a:xfrm>
            <a:off x="8601439" y="279182"/>
            <a:ext cx="2193562" cy="2131619"/>
          </a:xfrm>
          <a:prstGeom prst="flowChartConnector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75" y="4498156"/>
            <a:ext cx="2160000" cy="216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375" y="4498156"/>
            <a:ext cx="2506667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46165"/>
            <a:ext cx="11260183" cy="165245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 HỌC TRỰC TUYẾN (DHTT)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6" y="2312126"/>
            <a:ext cx="1105118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phải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DHTT có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45122902"/>
              </p:ext>
            </p:extLst>
          </p:nvPr>
        </p:nvGraphicFramePr>
        <p:xfrm>
          <a:off x="934719" y="3478108"/>
          <a:ext cx="11056983" cy="2728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15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46165"/>
            <a:ext cx="11260183" cy="165245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ĐÁNH GIÁ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 HỌC TRỰC TUYẾN (DHTT)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45026" y="2312126"/>
            <a:ext cx="1105118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có: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chắc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ần phải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 giá –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8779"/>
            <a:ext cx="11260183" cy="1652452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45026" y="1658983"/>
            <a:ext cx="11051180" cy="4741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Facebook, website…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tin: Messenger,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Viber…</a:t>
            </a:r>
          </a:p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Hòm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Gmail,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YahooMail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4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8779"/>
            <a:ext cx="11260183" cy="1652452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31520" y="2133600"/>
            <a:ext cx="11260183" cy="4283895"/>
            <a:chOff x="731520" y="2133600"/>
            <a:chExt cx="11260183" cy="428389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19" t="32222" r="15185" b="31778"/>
            <a:stretch/>
          </p:blipFill>
          <p:spPr>
            <a:xfrm>
              <a:off x="2268134" y="2133600"/>
              <a:ext cx="8186953" cy="2717800"/>
            </a:xfrm>
            <a:prstGeom prst="rect">
              <a:avLst/>
            </a:prstGeom>
          </p:spPr>
        </p:pic>
        <p:sp>
          <p:nvSpPr>
            <p:cNvPr id="10" name="Title 1"/>
            <p:cNvSpPr txBox="1">
              <a:spLocks/>
            </p:cNvSpPr>
            <p:nvPr/>
          </p:nvSpPr>
          <p:spPr>
            <a:xfrm>
              <a:off x="731520" y="4765043"/>
              <a:ext cx="11260183" cy="165245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89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8800" b="1" dirty="0" smtClean="0">
                  <a:solidFill>
                    <a:srgbClr val="67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Google </a:t>
              </a:r>
              <a:r>
                <a:rPr lang="en-US" sz="88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8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88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endParaRPr lang="en-US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508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58779"/>
            <a:ext cx="11260183" cy="1652452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Đánh giá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mail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8961" t="25368" r="5179" b="11581"/>
          <a:stretch/>
        </p:blipFill>
        <p:spPr>
          <a:xfrm>
            <a:off x="1299753" y="1522592"/>
            <a:ext cx="10662711" cy="498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219</TotalTime>
  <Words>208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Franklin Gothic Book</vt:lpstr>
      <vt:lpstr>Times New Roman</vt:lpstr>
      <vt:lpstr>Crop</vt:lpstr>
      <vt:lpstr>PowerPoint Presentation</vt:lpstr>
      <vt:lpstr>Tập Huấn  dạy học trực tuyến</vt:lpstr>
      <vt:lpstr>DẠY HỌC TRỰC TUYẾN (DHTT)</vt:lpstr>
      <vt:lpstr>KIỂM TRA ĐÁNH GIÁ DẠY HỌC TRỰC TUYẾN (DHTT)</vt:lpstr>
      <vt:lpstr>A. Kênh thông tin</vt:lpstr>
      <vt:lpstr>B. Cách thức kiểm tra</vt:lpstr>
      <vt:lpstr>C. Đánh giá cho điểm qua mail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 dạy học trực tuyến</dc:title>
  <dc:creator>admin</dc:creator>
  <cp:lastModifiedBy>admin</cp:lastModifiedBy>
  <cp:revision>11</cp:revision>
  <dcterms:created xsi:type="dcterms:W3CDTF">2020-03-23T14:59:01Z</dcterms:created>
  <dcterms:modified xsi:type="dcterms:W3CDTF">2020-03-23T18:38:37Z</dcterms:modified>
</cp:coreProperties>
</file>